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60" r:id="rId4"/>
    <p:sldId id="261" r:id="rId5"/>
    <p:sldId id="262" r:id="rId6"/>
    <p:sldId id="257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6" autoAdjust="0"/>
    <p:restoredTop sz="94660"/>
  </p:normalViewPr>
  <p:slideViewPr>
    <p:cSldViewPr snapToGrid="0">
      <p:cViewPr varScale="1">
        <p:scale>
          <a:sx n="77" d="100"/>
          <a:sy n="77" d="100"/>
        </p:scale>
        <p:origin x="880" y="5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2EB593-7228-F16F-AC3A-B621105512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64B5680-7C36-E2D3-427E-83CB3DE7A1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B496F81-BEDC-7A70-3A4C-B26CAD9151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65A0E6-76DC-44DB-A140-044F47BF1F58}" type="datetimeFigureOut">
              <a:rPr lang="ko-KR" altLang="en-US" smtClean="0"/>
              <a:t>2025-05-13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E89C120-9B9E-A20F-B292-CE4EFDC349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DF4480-CDB2-CCCE-6941-AD883B1AD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B74D1-31D0-44A7-B543-A8EF4FC07B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19391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6551DD-606C-2F64-C4CD-5B82C9094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8F1295A-92A2-C93D-827E-A86758D91C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6065E9C-2D4C-CA58-1937-9176A17390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65A0E6-76DC-44DB-A140-044F47BF1F58}" type="datetimeFigureOut">
              <a:rPr lang="ko-KR" altLang="en-US" smtClean="0"/>
              <a:t>2025-05-13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427A1AD-0465-FAB5-1E19-60D77E500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455D3C2-8D1B-329B-1942-F3B0F1DFB4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B74D1-31D0-44A7-B543-A8EF4FC07B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91648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F0D4263-9B73-2F7E-82CC-21493F9A4BF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753F834-C3C2-9881-67E7-51939B1E0F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19F1952-80B0-F383-4E39-15B09D332E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65A0E6-76DC-44DB-A140-044F47BF1F58}" type="datetimeFigureOut">
              <a:rPr lang="ko-KR" altLang="en-US" smtClean="0"/>
              <a:t>2025-05-13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B3043FD-4A89-54DD-27F1-99AEDCD4FC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32648B4-322F-0663-954E-2B7E88295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B74D1-31D0-44A7-B543-A8EF4FC07B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02059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58E136-171C-944E-BA92-DE697B7A6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A74DA68-743C-662A-E583-E774C6B456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FC14535-7ED5-8B3F-E815-7F11CA7E47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65A0E6-76DC-44DB-A140-044F47BF1F58}" type="datetimeFigureOut">
              <a:rPr lang="ko-KR" altLang="en-US" smtClean="0"/>
              <a:t>2025-05-13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0B9C259-4408-DB2D-5563-1037A9D87C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646CB7E-E168-454B-5C85-4F655AC00F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B74D1-31D0-44A7-B543-A8EF4FC07B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6844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73E7E8-F3A4-CCFF-02EA-0216F9694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C7FC4D1-8965-6847-476C-5D25835C3B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9A80875-A9E9-08CC-52B0-11EE542AC5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65A0E6-76DC-44DB-A140-044F47BF1F58}" type="datetimeFigureOut">
              <a:rPr lang="ko-KR" altLang="en-US" smtClean="0"/>
              <a:t>2025-05-13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8E89488-3CCE-07B3-550C-B23C5DEE09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C31EBD-F515-082B-97A3-D047EBCE5B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B74D1-31D0-44A7-B543-A8EF4FC07B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25315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7D2E3B-7C39-1868-0661-EBC935143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887F724-BBBE-D29F-460A-45A5A4E9F2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E4E2E17-D311-3E67-8889-013F59BB05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A426909-CF5B-A5AA-FDF8-3ABBEF28D7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65A0E6-76DC-44DB-A140-044F47BF1F58}" type="datetimeFigureOut">
              <a:rPr lang="ko-KR" altLang="en-US" smtClean="0"/>
              <a:t>2025-05-13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18ADAD4-CCC3-F942-7819-9735BC565B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6FE7263-9CF1-1527-A385-D110B3871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B74D1-31D0-44A7-B543-A8EF4FC07B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18482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941C33-D555-0952-5669-285F14C80A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30A5550-95A6-6D57-A707-7A1EB1451B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E4895EA-3EB7-0241-FCD7-83E9FD3BC6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25498B6-1750-AD6A-DFA2-5EF49091ECA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60E3C02-EC3B-A920-DD86-395F5024CD6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2014941-4DD4-979C-EDE3-32137A8C81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65A0E6-76DC-44DB-A140-044F47BF1F58}" type="datetimeFigureOut">
              <a:rPr lang="ko-KR" altLang="en-US" smtClean="0"/>
              <a:t>2025-05-13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690970D-5083-0890-30C6-31583C4C53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F4FDE1A-9055-250E-61EE-5F72D048C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B74D1-31D0-44A7-B543-A8EF4FC07B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71691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C936F3-9863-A0DB-C098-D5C631D666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1BADDAD-9F71-662E-56B3-3C6899059F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65A0E6-76DC-44DB-A140-044F47BF1F58}" type="datetimeFigureOut">
              <a:rPr lang="ko-KR" altLang="en-US" smtClean="0"/>
              <a:t>2025-05-13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C42D2E7-A70E-06EF-6FA9-A90488EDB8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08EFCC3-5647-E375-41FA-1EB422BE6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B74D1-31D0-44A7-B543-A8EF4FC07B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18675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F3FE26B-B60B-AA0D-48DE-2C229AF043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65A0E6-76DC-44DB-A140-044F47BF1F58}" type="datetimeFigureOut">
              <a:rPr lang="ko-KR" altLang="en-US" smtClean="0"/>
              <a:t>2025-05-13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3A81EBD-4880-832A-3C09-4250B8889A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B5EC2F9-5EEB-31EE-C8F8-ECB8BB15ED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B74D1-31D0-44A7-B543-A8EF4FC07B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03960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084AC2-C2A7-FD90-AA47-A784E486AE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4F9BF5-44A8-774E-670D-552AA7BDD0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6F239A2-6DB5-48D6-DB40-4A2310ED10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C147A48-0A31-DB6F-6568-95F960F373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65A0E6-76DC-44DB-A140-044F47BF1F58}" type="datetimeFigureOut">
              <a:rPr lang="ko-KR" altLang="en-US" smtClean="0"/>
              <a:t>2025-05-13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6613EEC-EF35-B3BF-36C3-DE55C951C7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0F66108-D9B4-30BA-5250-9E3AF03DA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B74D1-31D0-44A7-B543-A8EF4FC07B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41686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5A3EE2-6E8F-E235-0C4B-5D55EFAB2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E253DEB-C72B-E615-F50C-3267957B5D8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2073A03-107C-305D-D3F0-60ED6B482C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C4EA3AD-4B08-3049-5766-56BF49A3DC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65A0E6-76DC-44DB-A140-044F47BF1F58}" type="datetimeFigureOut">
              <a:rPr lang="ko-KR" altLang="en-US" smtClean="0"/>
              <a:t>2025-05-13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0AAEA8E-5ABC-4C46-1409-10DC9F540B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07A6E8E-8F80-10B4-E935-26282C8A10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B74D1-31D0-44A7-B543-A8EF4FC07B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43422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AD009EE-FDCA-41E5-341B-96BCC9379A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1CE6511-A869-C461-B970-66A96E2B4A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315A3F1-2B44-9990-4F3E-0875065631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165A0E6-76DC-44DB-A140-044F47BF1F58}" type="datetimeFigureOut">
              <a:rPr lang="ko-KR" altLang="en-US" smtClean="0"/>
              <a:t>2025-05-13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CB19C07-F2F1-32B9-481B-20A36B9AA9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1090CD7-F1A4-657F-8CD7-0460FBD1D0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13B74D1-31D0-44A7-B543-A8EF4FC07B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88866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be-clone-qu-giie.onrender.com/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9" name="그림 8" descr="텍스트, 스크린샷, 폰트, 디자인이(가) 표시된 사진">
            <a:extLst>
              <a:ext uri="{FF2B5EF4-FFF2-40B4-BE49-F238E27FC236}">
                <a16:creationId xmlns:a16="http://schemas.microsoft.com/office/drawing/2014/main" id="{0499826B-6711-8EA4-4E5B-807798BA39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0411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2C9638B-3623-A435-E13A-8EB637D548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그림 2" descr="텍스트, 스크린샷, 폰트, 소프트웨어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F5967A71-EADA-82F6-C28C-F1168F9D2B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5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5747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C7599BC-E653-0F94-EC4B-0BF527F415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그림 2" descr="텍스트, 스크린샷, 폰트, 번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534076D8-8D0A-3C54-0F44-1F2BD4F181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9895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CA9B4C7-F85B-AFFC-DAAB-78EF522B11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그림 2" descr="텍스트, 스크린샷, 폰트, 소프트웨어이(가) 표시된 사진">
            <a:extLst>
              <a:ext uri="{FF2B5EF4-FFF2-40B4-BE49-F238E27FC236}">
                <a16:creationId xmlns:a16="http://schemas.microsoft.com/office/drawing/2014/main" id="{04BB8CF4-3A41-27AA-CE20-D619CCEFBF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7555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4F9E35-000D-6FB1-F00C-CA80E194D2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소프트웨어, 웹사이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189AB4D6-EA3D-B394-98FB-CA235F4683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544"/>
            <a:ext cx="12192000" cy="6842911"/>
          </a:xfrm>
          <a:prstGeom prst="rect">
            <a:avLst/>
          </a:prstGeom>
        </p:spPr>
      </p:pic>
      <p:pic>
        <p:nvPicPr>
          <p:cNvPr id="5" name="그림 4" descr="텍스트, 스크린샷, 웹사이트, 소프트웨어이(가) 표시된 사진&#10;&#10;AI가 생성한 콘텐츠는 부정확할 수 있습니다.">
            <a:hlinkClick r:id="rId3"/>
            <a:extLst>
              <a:ext uri="{FF2B5EF4-FFF2-40B4-BE49-F238E27FC236}">
                <a16:creationId xmlns:a16="http://schemas.microsoft.com/office/drawing/2014/main" id="{4A5615DA-7B5E-D74F-B4F9-36FDC91F43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895" y="1584960"/>
            <a:ext cx="10594391" cy="4990011"/>
          </a:xfrm>
          <a:prstGeom prst="rect">
            <a:avLst/>
          </a:prstGeom>
          <a:effectLst>
            <a:outerShdw blurRad="241300" sx="102000" sy="102000" algn="ctr" rotWithShape="0">
              <a:prstClr val="black">
                <a:alpha val="28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008909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4996D29-7E8B-1A0B-3271-93EF5C6714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그림 2" descr="스크린샷, 폰트, 텍스트, 디자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09E8515E-F272-E82E-DE36-36B74E78A4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6677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F9DD615-1CF1-8BBF-9D19-7995737180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그림 2" descr="텍스트, 스크린샷, 폰트이(가) 표시된 사진">
            <a:extLst>
              <a:ext uri="{FF2B5EF4-FFF2-40B4-BE49-F238E27FC236}">
                <a16:creationId xmlns:a16="http://schemas.microsoft.com/office/drawing/2014/main" id="{3969F5BF-FD40-C699-DDD7-0CAB3A32FB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5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254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4E1E584-37D0-E670-3C1B-872D36067A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그림 2" descr="텍스트, 스크린샷, 폰트, 번호이(가) 표시된 사진">
            <a:extLst>
              <a:ext uri="{FF2B5EF4-FFF2-40B4-BE49-F238E27FC236}">
                <a16:creationId xmlns:a16="http://schemas.microsoft.com/office/drawing/2014/main" id="{FCBA2E9C-5C58-AF7E-5D60-8137133E26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6" r="-1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7786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7013084-9B94-591F-82C7-1DC90FC431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그림 2" descr="텍스트, 스크린샷, 폰트, 번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31D9B0E1-77E1-25AE-2BAF-7BFDE0A898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5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6989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9CD48C3-A556-D50C-57E1-911CF16F78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그림 2" descr="텍스트, 스크린샷, 소프트웨어, 웹 페이지이(가) 표시된 사진">
            <a:extLst>
              <a:ext uri="{FF2B5EF4-FFF2-40B4-BE49-F238E27FC236}">
                <a16:creationId xmlns:a16="http://schemas.microsoft.com/office/drawing/2014/main" id="{67EF6388-BA6D-EE95-EB7D-9751835142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638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A9BE8FB-CFCE-A9B9-3C1C-BD62A3668C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그림 2" descr="텍스트, 스크린샷, 폰트, 디자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B9376212-C4BA-CC43-6A5C-F94CCAB92A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5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1412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5528927-54DA-67E3-4F83-66D57EF726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그림 4" descr="텍스트, 스크린샷, 폰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F60C2B17-CEAB-9151-15B9-B3DFE11D18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3760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71D0C5A-F33B-2626-D299-2A3B5448B5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A57F7D0-ED1E-9D1A-C4DB-F883ED7180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5604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48A0F71-9BF0-031E-3E86-6A7189CF63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그림 2" descr="텍스트, 스크린샷, 로고, 그래픽이(가) 표시된 사진">
            <a:extLst>
              <a:ext uri="{FF2B5EF4-FFF2-40B4-BE49-F238E27FC236}">
                <a16:creationId xmlns:a16="http://schemas.microsoft.com/office/drawing/2014/main" id="{1C00FC0B-CA21-9841-60B8-D92D08F1A9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8231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그림 4" descr="텍스트, 스크린샷, 폰트, 디자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B066DC44-A125-F7FA-DE01-3D7883C459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" r="351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8549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49B03EC-EDB2-09EF-70C2-FADF6D70C8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그림 4" descr="텍스트, 스크린샷, 화이트, 폰트이(가) 표시된 사진">
            <a:extLst>
              <a:ext uri="{FF2B5EF4-FFF2-40B4-BE49-F238E27FC236}">
                <a16:creationId xmlns:a16="http://schemas.microsoft.com/office/drawing/2014/main" id="{22E16383-FB90-F7EC-9A3C-A4FE5EC6F2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9232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3989FA9-B5D7-75C8-A1EF-1F3D641709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그림 2" descr="텍스트, 스크린샷, 폰트, 그래픽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B6521DA0-4DD4-6FC8-407B-04DC572401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6170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9046958-BE80-F459-F4B0-FF2BF485B6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그림 2" descr="텍스트, 스크린샷, 폰트, 화이트이(가) 표시된 사진">
            <a:extLst>
              <a:ext uri="{FF2B5EF4-FFF2-40B4-BE49-F238E27FC236}">
                <a16:creationId xmlns:a16="http://schemas.microsoft.com/office/drawing/2014/main" id="{CC72256F-1262-EE14-0B5F-69D239E223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0620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B392DDF-A9A7-0C08-1F87-7042D5ED56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" name="그림 6" descr="텍스트, 스크린샷, 로고, 폰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48265101-3A8C-C719-28AF-6A1E674DD5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7148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F9D634F-2347-351A-F152-EC52036A67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그림 2" descr="텍스트, 스크린샷, 폰트, 번호이(가) 표시된 사진">
            <a:extLst>
              <a:ext uri="{FF2B5EF4-FFF2-40B4-BE49-F238E27FC236}">
                <a16:creationId xmlns:a16="http://schemas.microsoft.com/office/drawing/2014/main" id="{A0266C49-4530-0C27-189F-8E08E0A8DF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2643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DBFD12D-B7B5-E552-1A65-C54624E1EC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그림 2" descr="텍스트, 스크린샷, 번호, 폰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60A906C8-A4C2-F483-7D31-2263F945A1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7932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8813869-0E60-C6EC-FD07-EF09C82A8F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그림 2" descr="텍스트, 스크린샷, 폰트, 디자인이(가) 표시된 사진">
            <a:extLst>
              <a:ext uri="{FF2B5EF4-FFF2-40B4-BE49-F238E27FC236}">
                <a16:creationId xmlns:a16="http://schemas.microsoft.com/office/drawing/2014/main" id="{F9CA54B2-D6BD-A608-74B8-360E486A84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" r="163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9835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0</Words>
  <Application>Microsoft Office PowerPoint</Application>
  <PresentationFormat>와이드스크린</PresentationFormat>
  <Paragraphs>0</Paragraphs>
  <Slides>22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5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권정연</dc:creator>
  <cp:lastModifiedBy>권정연</cp:lastModifiedBy>
  <cp:revision>2</cp:revision>
  <dcterms:created xsi:type="dcterms:W3CDTF">2025-05-13T05:04:09Z</dcterms:created>
  <dcterms:modified xsi:type="dcterms:W3CDTF">2025-05-13T05:22:04Z</dcterms:modified>
</cp:coreProperties>
</file>